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205" y="282575"/>
            <a:ext cx="10942955" cy="307911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FULL STACK PROJECT:</a:t>
            </a:r>
            <a:br>
              <a:rPr 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BAKERY AND RESTRO </a:t>
            </a:r>
            <a:br>
              <a:rPr 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WEBSITE</a:t>
            </a:r>
            <a:br>
              <a:rPr 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</a:br>
            <a:endParaRPr lang="en-US" sz="4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745" y="2901315"/>
            <a:ext cx="10949305" cy="321246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ln/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Presented By:-</a:t>
            </a:r>
          </a:p>
          <a:p>
            <a:r>
              <a:rPr lang="en-US">
                <a:ln/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Abhishek Gupta(181500017)</a:t>
            </a:r>
          </a:p>
          <a:p>
            <a:r>
              <a:rPr lang="en-US">
                <a:ln/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Akansha Gupta(181500053)</a:t>
            </a:r>
          </a:p>
          <a:p>
            <a:r>
              <a:rPr lang="en-US">
                <a:ln/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Anushka Maheshwari(181500124)</a:t>
            </a:r>
          </a:p>
          <a:p>
            <a:r>
              <a:rPr lang="en-US">
                <a:ln/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Kajol Gupta(181500303)</a:t>
            </a:r>
          </a:p>
          <a:p>
            <a:endParaRPr lang="en-US">
              <a:ln/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" y="32385"/>
            <a:ext cx="2813050" cy="151447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accent1"/>
            </a:bgClr>
          </a:pattFill>
          <a:effectLst>
            <a:outerShdw blurRad="1257300" dist="50800" dir="5400000" algn="ctr" rotWithShape="0">
              <a:srgbClr val="000000">
                <a:alpha val="1000"/>
              </a:srgbClr>
            </a:outerShdw>
            <a:softEdge rad="127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atin typeface="Times New Roman" panose="02020603050405020304" charset="0"/>
                <a:cs typeface="Times New Roman" panose="02020603050405020304" charset="0"/>
              </a:rPr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35990"/>
            <a:ext cx="5384800" cy="5191760"/>
          </a:xfrm>
        </p:spPr>
        <p:txBody>
          <a:bodyPr/>
          <a:lstStyle/>
          <a:p>
            <a:r>
              <a:rPr lang="en-US"/>
              <a:t>Cake and sponge products</a:t>
            </a:r>
          </a:p>
          <a:p>
            <a:r>
              <a:rPr lang="en-US"/>
              <a:t>Cookies and biscuits</a:t>
            </a:r>
          </a:p>
          <a:p>
            <a:r>
              <a:rPr lang="en-US"/>
              <a:t>Doughnuts</a:t>
            </a:r>
          </a:p>
          <a:p>
            <a:r>
              <a:rPr lang="en-US"/>
              <a:t>Pastries</a:t>
            </a:r>
          </a:p>
          <a:p>
            <a:r>
              <a:rPr lang="en-US"/>
              <a:t>Crackers and snacks</a:t>
            </a:r>
          </a:p>
          <a:p>
            <a:r>
              <a:rPr lang="en-US"/>
              <a:t>Muffins</a:t>
            </a:r>
          </a:p>
          <a:p>
            <a:r>
              <a:rPr lang="en-US"/>
              <a:t>Pancakes and waffles</a:t>
            </a:r>
          </a:p>
          <a:p>
            <a:r>
              <a:rPr lang="en-US"/>
              <a:t>confectionery</a:t>
            </a:r>
          </a:p>
          <a:p>
            <a:r>
              <a:rPr lang="en-US"/>
              <a:t>Tortillas and pizza</a:t>
            </a:r>
          </a:p>
          <a:p>
            <a:r>
              <a:rPr lang="en-US"/>
              <a:t>Dry mixes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8265" y="773430"/>
            <a:ext cx="4762500" cy="2648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730625"/>
            <a:ext cx="4761865" cy="27139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1349" y="2002155"/>
            <a:ext cx="5611099" cy="2115185"/>
          </a:xfrm>
        </p:spPr>
        <p:txBody>
          <a:bodyPr/>
          <a:lstStyle/>
          <a:p>
            <a:r>
              <a:rPr lang="en-US" sz="5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</a:t>
            </a:r>
            <a:r>
              <a:rPr lang="en-US" sz="7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THANK YOU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5166" b="25166"/>
          <a:stretch>
            <a:fillRect/>
          </a:stretch>
        </p:blipFill>
        <p:spPr>
          <a:xfrm>
            <a:off x="-576580" y="0"/>
            <a:ext cx="9298096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Restaurant is a kind of business that serves people all over world with ready made food.</a:t>
            </a: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People feel more comfortable with lot of variations in the selection and consumption of their food in their busy life.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6995" y="927735"/>
            <a:ext cx="4653915" cy="239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95" y="3608705"/>
            <a:ext cx="4761865" cy="2519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atin typeface="Times New Roman" panose="02020603050405020304" charset="0"/>
                <a:cs typeface="Times New Roman" panose="02020603050405020304" charset="0"/>
              </a:rPr>
              <a:t>TOUR TO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u="sng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Sign-Up:-</a:t>
            </a:r>
            <a:r>
              <a:rPr 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>
                <a:sym typeface="+mn-ea"/>
              </a:rPr>
              <a:t>Allow Users and Bakers to sign-in to their Account.</a:t>
            </a:r>
            <a:endParaRPr lang="en-US" sz="2800" dirty="0"/>
          </a:p>
          <a:p>
            <a:r>
              <a:rPr lang="en-US" sz="2800" u="sng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Register:-</a:t>
            </a:r>
            <a:r>
              <a:rPr 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>
                <a:sym typeface="+mn-ea"/>
              </a:rPr>
              <a:t>Allow new user to register into application.</a:t>
            </a:r>
            <a:endParaRPr 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8350" y="1048385"/>
            <a:ext cx="5435600" cy="4201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78105"/>
            <a:ext cx="10972800" cy="583565"/>
          </a:xfrm>
        </p:spPr>
        <p:txBody>
          <a:bodyPr/>
          <a:lstStyle/>
          <a:p>
            <a:r>
              <a:rPr lang="en-US" b="1" u="sng">
                <a:latin typeface="Times New Roman" panose="02020603050405020304" charset="0"/>
                <a:cs typeface="Times New Roman" panose="02020603050405020304" charset="0"/>
              </a:rPr>
              <a:t>FEATURES FOR USER SECTION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17170" y="1026795"/>
            <a:ext cx="6324600" cy="5241290"/>
          </a:xfrm>
        </p:spPr>
        <p:txBody>
          <a:bodyPr/>
          <a:lstStyle/>
          <a:p>
            <a:r>
              <a:rPr lang="en-US" u="sng">
                <a:latin typeface="Times New Roman" panose="02020603050405020304" charset="0"/>
                <a:cs typeface="Times New Roman" panose="02020603050405020304" charset="0"/>
              </a:rPr>
              <a:t>Order Now:-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sym typeface="+mn-ea"/>
              </a:rPr>
              <a:t>Allow user to access products and order their favourite meals which we want.</a:t>
            </a:r>
          </a:p>
          <a:p>
            <a:r>
              <a:rPr lang="en-US" u="sng">
                <a:latin typeface="Times New Roman" panose="02020603050405020304" charset="0"/>
                <a:cs typeface="Times New Roman" panose="02020603050405020304" charset="0"/>
              </a:rPr>
              <a:t>Place Order:-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Allow user to order the delicious meals which we want to eat with full satisfaction. and pay theor bill accordingly.</a:t>
            </a:r>
          </a:p>
          <a:p>
            <a:r>
              <a:rPr lang="en-US" u="sng">
                <a:latin typeface="Times New Roman" panose="02020603050405020304" charset="0"/>
                <a:cs typeface="Times New Roman" panose="02020603050405020304" charset="0"/>
              </a:rPr>
              <a:t>Subscribe Now:-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Allow user to select more sample available designs and order from them.</a:t>
            </a: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1770" y="1238250"/>
            <a:ext cx="5462270" cy="46412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23265"/>
          </a:xfrm>
        </p:spPr>
        <p:txBody>
          <a:bodyPr/>
          <a:lstStyle/>
          <a:p>
            <a:r>
              <a:rPr lang="en-US" b="1" u="sng">
                <a:latin typeface="Times New Roman" panose="02020603050405020304" charset="0"/>
                <a:cs typeface="Times New Roman" panose="02020603050405020304" charset="0"/>
              </a:rPr>
              <a:t>CODE SNIPPET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805" y="913765"/>
            <a:ext cx="11600180" cy="5761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85725"/>
            <a:ext cx="11757660" cy="6685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atin typeface="Times New Roman" panose="02020603050405020304" charset="0"/>
                <a:cs typeface="Times New Roman" panose="02020603050405020304" charset="0"/>
              </a:rPr>
              <a:t>WEBSITE LAYOUT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" y="1012190"/>
            <a:ext cx="11814810" cy="5473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" y="333375"/>
            <a:ext cx="11704955" cy="6190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" y="195580"/>
            <a:ext cx="11509375" cy="64376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Times New Roman</vt:lpstr>
      <vt:lpstr>Blue Waves</vt:lpstr>
      <vt:lpstr>   FULL STACK PROJECT:    BAKERY AND RESTRO  WEBSITE </vt:lpstr>
      <vt:lpstr>PROBLEM STATEMENT</vt:lpstr>
      <vt:lpstr>TOUR TO APPLICATION</vt:lpstr>
      <vt:lpstr>FEATURES FOR USER SECTION</vt:lpstr>
      <vt:lpstr>CODE SNIPPET</vt:lpstr>
      <vt:lpstr>PowerPoint Presentation</vt:lpstr>
      <vt:lpstr>WEBSITE LAYOUT</vt:lpstr>
      <vt:lpstr>PowerPoint Presentation</vt:lpstr>
      <vt:lpstr>PowerPoint Presentation</vt:lpstr>
      <vt:lpstr>APPLICATIONS</vt:lpstr>
      <vt:lpstr>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FULL STACK PROJECT:    BAKERY AND RESTRO APPLICATION </dc:title>
  <dc:creator>AA</dc:creator>
  <cp:lastModifiedBy>ABHISHEK GUPTA</cp:lastModifiedBy>
  <cp:revision>5</cp:revision>
  <dcterms:created xsi:type="dcterms:W3CDTF">2020-12-06T11:59:46Z</dcterms:created>
  <dcterms:modified xsi:type="dcterms:W3CDTF">2020-12-06T15:48:46Z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